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2" r:id="rId4"/>
    <p:sldId id="299" r:id="rId5"/>
    <p:sldId id="300" r:id="rId6"/>
    <p:sldId id="266" r:id="rId7"/>
    <p:sldId id="261" r:id="rId8"/>
    <p:sldId id="258" r:id="rId9"/>
    <p:sldId id="259" r:id="rId10"/>
    <p:sldId id="317" r:id="rId11"/>
    <p:sldId id="268" r:id="rId12"/>
    <p:sldId id="269" r:id="rId13"/>
    <p:sldId id="318" r:id="rId14"/>
    <p:sldId id="282" r:id="rId15"/>
    <p:sldId id="283" r:id="rId16"/>
    <p:sldId id="319" r:id="rId17"/>
    <p:sldId id="284" r:id="rId18"/>
    <p:sldId id="287" r:id="rId19"/>
    <p:sldId id="311" r:id="rId20"/>
    <p:sldId id="285" r:id="rId21"/>
    <p:sldId id="288" r:id="rId22"/>
    <p:sldId id="322" r:id="rId23"/>
    <p:sldId id="286" r:id="rId24"/>
    <p:sldId id="289" r:id="rId25"/>
    <p:sldId id="323" r:id="rId26"/>
    <p:sldId id="297" r:id="rId27"/>
    <p:sldId id="298" r:id="rId28"/>
    <p:sldId id="296" r:id="rId29"/>
    <p:sldId id="264" r:id="rId30"/>
    <p:sldId id="305" r:id="rId31"/>
    <p:sldId id="306" r:id="rId32"/>
    <p:sldId id="320" r:id="rId33"/>
    <p:sldId id="270" r:id="rId34"/>
    <p:sldId id="276" r:id="rId35"/>
    <p:sldId id="263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E1C7975-2461-44E2-A81A-F9AC7A9A7C01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4632" cy="218767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PREZENTACJA PROJEKTÓW</a:t>
            </a:r>
            <a:r>
              <a:rPr lang="pl-PL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9546" y="4149080"/>
            <a:ext cx="4106549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/>
          <p:nvPr/>
        </p:nvPicPr>
        <p:blipFill>
          <a:blip r:embed="rId3" cstate="print"/>
          <a:stretch/>
        </p:blipFill>
        <p:spPr>
          <a:xfrm>
            <a:off x="467544" y="3861048"/>
            <a:ext cx="3960440" cy="19442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5822185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4793" y="530225"/>
            <a:ext cx="7494415" cy="5275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635673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24936" cy="309634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4</a:t>
            </a:r>
            <a:r>
              <a:rPr lang="pl-PL" sz="4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. </a:t>
            </a:r>
            <a:r>
              <a:rPr lang="pl-PL" sz="4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Poprawa stanu nawierzchni odcinka ulicy </a:t>
            </a:r>
            <a:r>
              <a:rPr lang="pl-PL" sz="4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Ks.Krupy</a:t>
            </a:r>
            <a:r>
              <a:rPr lang="pl-PL" sz="4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 wraz</a:t>
            </a:r>
            <a:br>
              <a:rPr lang="pl-PL" sz="4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</a:br>
            <a:r>
              <a:rPr lang="pl-PL" sz="4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z nowym odwodnieniem terenu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sz="4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2937"/>
            <a:ext cx="8229600" cy="3096344"/>
          </a:xfrm>
        </p:spPr>
        <p:txBody>
          <a:bodyPr/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56 431 PLN</a:t>
            </a:r>
            <a:endParaRPr lang="pl-PL" sz="6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5472608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 algn="ctr">
              <a:buNone/>
            </a:pPr>
            <a:r>
              <a:rPr lang="pl-PL" dirty="0" smtClean="0"/>
              <a:t>	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Projekt obejmuje remont nawierzchni asfaltowej wraz z wymianą przylegającego kanału odpływowego i krawężników fragmentu ulicy Ks. Krupy pomiędzy pawilonem handlowym,</a:t>
            </a:r>
            <a:b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</a:b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a blokiem mieszkalnym nr 92.</a:t>
            </a: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1580" y="476672"/>
            <a:ext cx="7560840" cy="5360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635673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424936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5</a:t>
            </a:r>
            <a:r>
              <a:rPr lang="pl-PL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. </a:t>
            </a: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Utwardzenie nawierzchni terenu pomiędzy przedszkolem, a żłobkiem poprzez budowę drogi dojazdowej do budynku szkoły</a:t>
            </a:r>
            <a:r>
              <a:rPr lang="pl-PL" sz="4900" dirty="0" smtClean="0"/>
              <a:t/>
            </a:r>
            <a:br>
              <a:rPr lang="pl-PL" sz="4900" dirty="0" smtClean="0"/>
            </a:br>
            <a:endParaRPr lang="pl-PL" sz="4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240361"/>
          </a:xfrm>
        </p:spPr>
        <p:txBody>
          <a:bodyPr/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130 532 PLN</a:t>
            </a:r>
            <a:endParaRPr lang="pl-PL" sz="66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5472608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 algn="ctr">
              <a:buNone/>
            </a:pPr>
            <a:r>
              <a:rPr lang="pl-PL" dirty="0" smtClean="0"/>
              <a:t>	</a:t>
            </a:r>
            <a:r>
              <a:rPr lang="pl-PL" sz="3200" dirty="0" smtClean="0"/>
              <a:t>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Projekt zakłada utwardzenie i poprawę stanu nawierzchni terenu pomiędzy Miejskim Przedszkolem nr 15, a Żłobkiem Miejskim przy ul. Skłodowskiej-Curie poprzez budowę drogi dojazdowej do budynku obecnego Miejskiego Gimnazjum nr 4.</a:t>
            </a: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2382" y="530225"/>
            <a:ext cx="7479237" cy="5394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635673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424936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6</a:t>
            </a:r>
            <a:r>
              <a:rPr lang="pl-PL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. </a:t>
            </a: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Bezpieczna droga dla seniora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sz="4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2937"/>
            <a:ext cx="8229600" cy="3096344"/>
          </a:xfrm>
        </p:spPr>
        <p:txBody>
          <a:bodyPr/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286 031 PLN</a:t>
            </a:r>
            <a:endParaRPr lang="pl-PL" sz="60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620688"/>
            <a:ext cx="8280920" cy="5256584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 algn="ctr">
              <a:buNone/>
            </a:pPr>
            <a:r>
              <a:rPr lang="pl-PL" dirty="0" smtClean="0"/>
              <a:t>	</a:t>
            </a:r>
            <a:r>
              <a:rPr lang="pl-PL" sz="3200" dirty="0" smtClean="0"/>
              <a:t>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Projekt przewiduje przebudowę parkingu oraz dróg manewrowych. Dodatkowo przewidziano przebudowę schodów z tyłu budynku dostosowując je dla osób niepełnosprawnych i osób z małymi dziećmi.</a:t>
            </a: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620688"/>
            <a:ext cx="8280920" cy="5256584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4" name="Obraz 3" descr="k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692696"/>
            <a:ext cx="6420371" cy="5140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36227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l-PL" sz="5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5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l-PL" sz="5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59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aramond" panose="02020404030301010803" pitchFamily="18" charset="0"/>
              </a:rPr>
              <a:t>OKRĘG: </a:t>
            </a:r>
            <a:r>
              <a:rPr lang="pl-PL" sz="59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KAMIEŃ I OŚ. POWSTAŃCÓW</a:t>
            </a:r>
            <a:endParaRPr lang="pl-PL" sz="5900" b="1" dirty="0">
              <a:solidFill>
                <a:schemeClr val="accent3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924945"/>
            <a:ext cx="8352928" cy="2952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KWOTA NA OKRĘG:</a:t>
            </a:r>
          </a:p>
          <a:p>
            <a:pPr marL="0" indent="0" algn="ctr">
              <a:buNone/>
            </a:pP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286 031 PLN</a:t>
            </a:r>
            <a:endParaRPr lang="pl-PL" sz="54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85685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24936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5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7</a:t>
            </a:r>
            <a:r>
              <a:rPr lang="pl-PL" sz="5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. </a:t>
            </a:r>
            <a:r>
              <a:rPr lang="pl-PL" sz="5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Budowa Street </a:t>
            </a:r>
            <a:r>
              <a:rPr lang="pl-PL" sz="5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Workout</a:t>
            </a:r>
            <a:r>
              <a:rPr lang="pl-PL" sz="5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 Parku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sz="4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2937"/>
            <a:ext cx="8229600" cy="3096344"/>
          </a:xfrm>
        </p:spPr>
        <p:txBody>
          <a:bodyPr/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75 000 PLN</a:t>
            </a:r>
            <a:endParaRPr lang="pl-PL" sz="6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692696"/>
            <a:ext cx="8280920" cy="4824536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</a:t>
            </a:r>
            <a:r>
              <a:rPr lang="pl-PL" sz="4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projektu</a:t>
            </a:r>
            <a:r>
              <a:rPr lang="pl-PL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:</a:t>
            </a:r>
            <a:endParaRPr lang="pl-PL" sz="4400" dirty="0" smtClean="0"/>
          </a:p>
          <a:p>
            <a:pPr algn="ctr">
              <a:buNone/>
            </a:pP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  <a:p>
            <a:pPr algn="ctr">
              <a:buNone/>
            </a:pPr>
            <a:r>
              <a:rPr lang="pl-PL" sz="3200" dirty="0" smtClean="0"/>
              <a:t>	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Celem projektu jest budowa urządzeń treningowych złożonych z drążków pionowych poprzecznych, drabinek, poręczy, urządzeń do samodzielnego wykonywania ćwiczeń z własnym ciężarem ciała.</a:t>
            </a:r>
            <a:endParaRPr lang="pl-PL" sz="7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  <a:p>
            <a:pPr algn="ctr">
              <a:buNone/>
            </a:pP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620688"/>
            <a:ext cx="8280920" cy="5256584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5" name="Obraz 4" descr="k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597" y="548680"/>
            <a:ext cx="7040806" cy="5304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424936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5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8</a:t>
            </a:r>
            <a:r>
              <a:rPr lang="pl-PL" sz="5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. </a:t>
            </a:r>
            <a:r>
              <a:rPr lang="pl-PL" sz="5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Rozbudowa placu zabaw oraz budowa siłowni przy ul. Wyspiańskiego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sz="4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068961"/>
            <a:ext cx="8229600" cy="2880320"/>
          </a:xfrm>
        </p:spPr>
        <p:txBody>
          <a:bodyPr/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600" b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183 </a:t>
            </a: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000PLN</a:t>
            </a:r>
            <a:endParaRPr lang="pl-PL" sz="6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332656"/>
            <a:ext cx="8280920" cy="5832648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 algn="ctr">
              <a:buNone/>
            </a:pPr>
            <a:r>
              <a:rPr lang="pl-PL" dirty="0" smtClean="0"/>
              <a:t>	</a:t>
            </a:r>
            <a:r>
              <a:rPr lang="pl-PL" sz="3200" dirty="0" smtClean="0"/>
              <a:t>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Projekt zakłada rozbudowę istniejącej infrastruktury rozrywkowej w parku w Kamieniu przy ulicy Wyspiańskiego. W ramach projektu przewiduje się:</a:t>
            </a:r>
          </a:p>
          <a:p>
            <a:pPr algn="ctr">
              <a:buFontTx/>
              <a:buChar char="-"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Doposażenie istniejącego placu zabaw o nowe urządzenia,</a:t>
            </a:r>
          </a:p>
          <a:p>
            <a:pPr algn="ctr">
              <a:buFontTx/>
              <a:buChar char="-"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Stworzenie siłowni na otwartym powietrzu.</a:t>
            </a: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620688"/>
            <a:ext cx="8280920" cy="5256584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4" name="Obraz 3" descr="k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76672"/>
            <a:ext cx="7021587" cy="5289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24936" cy="367240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9</a:t>
            </a:r>
            <a:r>
              <a:rPr lang="pl-PL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. </a:t>
            </a: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Modernizacja </a:t>
            </a:r>
            <a:r>
              <a:rPr lang="pl-PL" sz="440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siłowni </a:t>
            </a:r>
            <a:r>
              <a:rPr lang="pl-PL" sz="440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szkolnej</a:t>
            </a:r>
            <a:br>
              <a:rPr lang="pl-PL" sz="440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</a:br>
            <a:r>
              <a:rPr lang="pl-PL" sz="440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z </a:t>
            </a: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zapleczem oraz szatni uczniowskich w obecnym budynku Miejskiego Gimnazjum nr 4 na Osiedlu Powstańców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sz="4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4482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130 000PLN</a:t>
            </a:r>
            <a:endParaRPr lang="pl-PL" sz="6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5256584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 algn="ctr">
              <a:buNone/>
            </a:pPr>
            <a:r>
              <a:rPr lang="pl-PL" dirty="0" smtClean="0"/>
              <a:t>	</a:t>
            </a:r>
            <a:r>
              <a:rPr lang="pl-PL" sz="3200" dirty="0" smtClean="0"/>
              <a:t>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Modernizację siłowni szkolnej z zapleczem oraz szatni uczniowskich w obecnym budynku Miejskiego Gimnazjum nr 4 na Osiedlu Wieczorka.</a:t>
            </a: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76672"/>
            <a:ext cx="8280920" cy="5472608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4" name="Obraz 3" descr="B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8062320" cy="240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19256" cy="2304256"/>
          </a:xfrm>
        </p:spPr>
        <p:txBody>
          <a:bodyPr>
            <a:normAutofit/>
          </a:bodyPr>
          <a:lstStyle/>
          <a:p>
            <a:pPr algn="ctr"/>
            <a:r>
              <a:rPr lang="pl-PL" sz="60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aramond" panose="02020404030301010803" pitchFamily="18" charset="0"/>
              </a:rPr>
              <a:t>OKRĘG: </a:t>
            </a:r>
            <a:r>
              <a:rPr lang="pl-PL" sz="6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BRZOZOWICE</a:t>
            </a:r>
            <a:endParaRPr lang="pl-PL" sz="6000" b="1" dirty="0">
              <a:solidFill>
                <a:schemeClr val="accent3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924944"/>
            <a:ext cx="8352928" cy="32012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KWOTA NA OKRĘG:</a:t>
            </a:r>
          </a:p>
          <a:p>
            <a:pPr marL="0" indent="0" algn="ctr">
              <a:buNone/>
            </a:pP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103 882 PLN</a:t>
            </a:r>
            <a:endParaRPr lang="pl-PL" sz="54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85685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LICZBA PROPOZYCJI PROJEKTÓW DLA OKRĘGU:</a:t>
            </a:r>
            <a:endParaRPr lang="pl-PL" sz="44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8 PROJEKTÓW + </a:t>
            </a:r>
            <a:b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1 PONADLOKALNY</a:t>
            </a:r>
            <a:endParaRPr lang="pl-PL" sz="6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15523982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3240360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1</a:t>
            </a:r>
            <a:r>
              <a:rPr lang="pl-PL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Plac zabaw przy ul. Trzech Bohaterów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sz="4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101 973,67 PLN</a:t>
            </a:r>
            <a:endParaRPr lang="pl-PL" sz="54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620688"/>
            <a:ext cx="8075240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 marL="0" indent="0" algn="ctr">
              <a:buNone/>
            </a:pPr>
            <a:endParaRPr lang="pl-PL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Projekt obejmuje ogólnodostępny plac zabaw dla dzieci w wieku przedszkolnym i szkolnym, na którym dzieci będą spędzać swój wolny czas</a:t>
            </a:r>
            <a:b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</a:b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w sposób aktywny i bezpieczny.</a:t>
            </a:r>
          </a:p>
          <a:p>
            <a:pPr algn="ctr">
              <a:buNone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Lokalizacja: Park przy ul. Trzech Bohaterów. </a:t>
            </a:r>
          </a:p>
          <a:p>
            <a:pPr algn="ctr">
              <a:buFontTx/>
              <a:buChar char="-"/>
            </a:pP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5673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620688"/>
            <a:ext cx="8075240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FontTx/>
              <a:buChar char="-"/>
            </a:pP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</p:txBody>
      </p:sp>
      <p:pic>
        <p:nvPicPr>
          <p:cNvPr id="4" name="Obraz 3" descr="k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215" y="427944"/>
            <a:ext cx="6893570" cy="5320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635673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424936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5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2</a:t>
            </a:r>
            <a:r>
              <a:rPr lang="pl-PL" sz="5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Nowy plac zabaw dla dzieci przy Przedszkolu nr 11</a:t>
            </a:r>
            <a:br>
              <a:rPr lang="pl-PL" sz="5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5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w Piekarach Śląskich</a:t>
            </a:r>
            <a:r>
              <a:rPr lang="pl-PL" sz="4800" dirty="0" smtClean="0"/>
              <a:t/>
            </a:r>
            <a:br>
              <a:rPr lang="pl-PL" sz="4800" dirty="0" smtClean="0"/>
            </a:br>
            <a:endParaRPr lang="pl-PL" sz="4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2937"/>
            <a:ext cx="8229600" cy="30963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103 882 PLN</a:t>
            </a:r>
            <a:endParaRPr lang="pl-PL" sz="6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620688"/>
            <a:ext cx="8280920" cy="5256584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 algn="ctr">
              <a:buNone/>
            </a:pPr>
            <a:r>
              <a:rPr lang="pl-PL" dirty="0" smtClean="0"/>
              <a:t>	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Propozycja projektu zakłada zakup sprzętu rekreacyjnego dla dzieci oraz zagospodarowanie ogrodu na terenie Miejskiego Przedszkola nr 11 w Piekarach Śląskich.</a:t>
            </a:r>
          </a:p>
        </p:txBody>
      </p:sp>
    </p:spTree>
    <p:extLst>
      <p:ext uri="{BB962C8B-B14F-4D97-AF65-F5344CB8AC3E}">
        <p14:creationId xmlns:p14="http://schemas.microsoft.com/office/powerpoint/2010/main" xmlns="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00392" cy="2016224"/>
          </a:xfrm>
        </p:spPr>
        <p:txBody>
          <a:bodyPr>
            <a:normAutofit/>
          </a:bodyPr>
          <a:lstStyle/>
          <a:p>
            <a:pPr algn="ctr"/>
            <a:r>
              <a:rPr lang="pl-PL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Dziękuję !</a:t>
            </a:r>
            <a:endParaRPr lang="pl-PL" sz="8000" b="1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/>
          <p:nvPr/>
        </p:nvPicPr>
        <p:blipFill>
          <a:blip r:embed="rId2" cstate="print"/>
          <a:stretch/>
        </p:blipFill>
        <p:spPr>
          <a:xfrm>
            <a:off x="395536" y="3861048"/>
            <a:ext cx="3960440" cy="1944216"/>
          </a:xfrm>
          <a:prstGeom prst="rect">
            <a:avLst/>
          </a:prstGeom>
          <a:ln>
            <a:noFill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9546" y="4149080"/>
            <a:ext cx="4106549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076604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3240360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1</a:t>
            </a:r>
            <a:r>
              <a:rPr lang="pl-PL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RATUJĄC WASZE ŻYCIE – Ochotnicza Straż Pożarna</a:t>
            </a:r>
            <a:br>
              <a:rPr lang="pl-PL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w Brzezinach Śląskich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sz="4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  <a:b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46 500PLN, dla Okręgu:</a:t>
            </a:r>
          </a:p>
          <a:p>
            <a:pPr marL="0" indent="0" algn="ctr">
              <a:buNone/>
            </a:pP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9 300 PLN</a:t>
            </a:r>
          </a:p>
        </p:txBody>
      </p:sp>
    </p:spTree>
    <p:extLst>
      <p:ext uri="{BB962C8B-B14F-4D97-AF65-F5344CB8AC3E}">
        <p14:creationId xmlns:p14="http://schemas.microsoft.com/office/powerpoint/2010/main" xmlns="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620688"/>
            <a:ext cx="8075240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 marL="0" indent="0" algn="ctr">
              <a:buNone/>
            </a:pPr>
            <a:endParaRPr lang="pl-PL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dirty="0" smtClean="0"/>
              <a:t>	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Projekt dotyczy zakupu sprzętu pomocniczego niezbędnego w pracy strażaków.</a:t>
            </a:r>
          </a:p>
        </p:txBody>
      </p:sp>
    </p:spTree>
    <p:extLst>
      <p:ext uri="{BB962C8B-B14F-4D97-AF65-F5344CB8AC3E}">
        <p14:creationId xmlns:p14="http://schemas.microsoft.com/office/powerpoint/2010/main" xmlns="" val="19635673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3384376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2</a:t>
            </a:r>
            <a:r>
              <a:rPr lang="pl-PL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„Błyszczące łazienki marzeń”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sz="4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 dla Okręgu:</a:t>
            </a:r>
          </a:p>
          <a:p>
            <a:pPr marL="0" indent="0" algn="ctr">
              <a:buNone/>
            </a:pP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225 000PLN</a:t>
            </a:r>
          </a:p>
        </p:txBody>
      </p:sp>
    </p:spTree>
    <p:extLst>
      <p:ext uri="{BB962C8B-B14F-4D97-AF65-F5344CB8AC3E}">
        <p14:creationId xmlns:p14="http://schemas.microsoft.com/office/powerpoint/2010/main" xmlns="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404664"/>
            <a:ext cx="8075240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 marL="0" indent="0" algn="ctr">
              <a:buNone/>
            </a:pPr>
            <a:endParaRPr lang="pl-PL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dirty="0" smtClean="0"/>
              <a:t>	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Projekt „Błyszczące łazienki marzeń” obejmuje swoim zakresem całkowity remont łazienek dla 100 przedszkolaków Miejskiego Przedszkola nr 10 „Pod Topolą” im Janusza Korczaka w Piekarach Śląskich, łącznie z wymianą urządzeń sanitarnych i instalacji wodno-kanalizacyjnej.</a:t>
            </a:r>
          </a:p>
        </p:txBody>
      </p:sp>
    </p:spTree>
    <p:extLst>
      <p:ext uri="{BB962C8B-B14F-4D97-AF65-F5344CB8AC3E}">
        <p14:creationId xmlns:p14="http://schemas.microsoft.com/office/powerpoint/2010/main" xmlns="" val="19635673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424936" cy="38884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3</a:t>
            </a:r>
            <a:r>
              <a:rPr lang="pl-PL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. </a:t>
            </a: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Boisko wielofunkcyjne przy Zespole Szkół nr 1 w Piekarach Śląskich</a:t>
            </a: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800" dirty="0" smtClean="0"/>
              <a:t/>
            </a:r>
            <a:br>
              <a:rPr lang="pl-PL" sz="4800" dirty="0" smtClean="0"/>
            </a:br>
            <a:endParaRPr lang="pl-PL" sz="4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286 031 PLN</a:t>
            </a:r>
            <a:endParaRPr lang="pl-PL" sz="60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5472608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 algn="ctr">
              <a:buNone/>
            </a:pPr>
            <a:r>
              <a:rPr lang="pl-PL" dirty="0" smtClean="0"/>
              <a:t>	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Projekt polega na budowie boiska wielofunkcyjnego ze sztuczną nawierzchnią przy Zespole Szkół nr 1 w Piekarach Śląskich. Boisko zostanie zabezpieczone </a:t>
            </a:r>
            <a:r>
              <a:rPr lang="pl-PL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piłkochwytem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zentacja Dąbrówka Wielka + Brzeziny Śląskie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Dąbrówka Wielka + Brzeziny Śląskie</Template>
  <TotalTime>526</TotalTime>
  <Words>182</Words>
  <Application>Microsoft Office PowerPoint</Application>
  <PresentationFormat>Pokaz na ekranie (4:3)</PresentationFormat>
  <Paragraphs>106</Paragraphs>
  <Slides>35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Prezentacja Dąbrówka Wielka + Brzeziny Śląskie</vt:lpstr>
      <vt:lpstr>PREZENTACJA PROJEKTÓW </vt:lpstr>
      <vt:lpstr>  OKRĘG: KAMIEŃ I OŚ. POWSTAŃCÓW</vt:lpstr>
      <vt:lpstr>Slajd 3</vt:lpstr>
      <vt:lpstr>1. RATUJĄC WASZE ŻYCIE – Ochotnicza Straż Pożarna w Brzezinach Śląskich </vt:lpstr>
      <vt:lpstr>Slajd 5</vt:lpstr>
      <vt:lpstr>2. „Błyszczące łazienki marzeń” </vt:lpstr>
      <vt:lpstr>Slajd 7</vt:lpstr>
      <vt:lpstr>     3. Boisko wielofunkcyjne przy Zespole Szkół nr 1 w Piekarach Śląskich  </vt:lpstr>
      <vt:lpstr>Slajd 9</vt:lpstr>
      <vt:lpstr>Slajd 10</vt:lpstr>
      <vt:lpstr>     4. Poprawa stanu nawierzchni odcinka ulicy Ks.Krupy wraz z nowym odwodnieniem terenu </vt:lpstr>
      <vt:lpstr>Slajd 12</vt:lpstr>
      <vt:lpstr>Slajd 13</vt:lpstr>
      <vt:lpstr>     5. Utwardzenie nawierzchni terenu pomiędzy przedszkolem, a żłobkiem poprzez budowę drogi dojazdowej do budynku szkoły </vt:lpstr>
      <vt:lpstr>Slajd 15</vt:lpstr>
      <vt:lpstr>Slajd 16</vt:lpstr>
      <vt:lpstr>     6. Bezpieczna droga dla seniora </vt:lpstr>
      <vt:lpstr>Slajd 18</vt:lpstr>
      <vt:lpstr>Slajd 19</vt:lpstr>
      <vt:lpstr>     7. Budowa Street Workout Parku </vt:lpstr>
      <vt:lpstr>Slajd 21</vt:lpstr>
      <vt:lpstr>Slajd 22</vt:lpstr>
      <vt:lpstr>     8. Rozbudowa placu zabaw oraz budowa siłowni przy ul. Wyspiańskiego </vt:lpstr>
      <vt:lpstr>Slajd 24</vt:lpstr>
      <vt:lpstr>Slajd 25</vt:lpstr>
      <vt:lpstr>            9. Modernizacja siłowni szkolnej z zapleczem oraz szatni uczniowskich w obecnym budynku Miejskiego Gimnazjum nr 4 na Osiedlu Powstańców </vt:lpstr>
      <vt:lpstr>Slajd 27</vt:lpstr>
      <vt:lpstr>Slajd 28</vt:lpstr>
      <vt:lpstr>OKRĘG: BRZOZOWICE</vt:lpstr>
      <vt:lpstr>1. Plac zabaw przy ul. Trzech Bohaterów </vt:lpstr>
      <vt:lpstr>Slajd 31</vt:lpstr>
      <vt:lpstr>Slajd 32</vt:lpstr>
      <vt:lpstr>     2. Nowy plac zabaw dla dzieci przy Przedszkolu nr 11 w Piekarach Śląskich </vt:lpstr>
      <vt:lpstr>Slajd 34</vt:lpstr>
      <vt:lpstr>Dziękuję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PROJEKTÓW</dc:title>
  <dc:creator>Agnieszka Grzona</dc:creator>
  <cp:lastModifiedBy>Agnieszka Grzona</cp:lastModifiedBy>
  <cp:revision>57</cp:revision>
  <dcterms:created xsi:type="dcterms:W3CDTF">2016-06-01T07:09:34Z</dcterms:created>
  <dcterms:modified xsi:type="dcterms:W3CDTF">2017-05-10T10:58:32Z</dcterms:modified>
</cp:coreProperties>
</file>